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13.xml" ContentType="application/vnd.openxmlformats-officedocument.presentationml.slide+xml"/>
  <Override PartName="/ppt/slideMasters/slideMaster14.xml" ContentType="application/vnd.openxmlformats-officedocument.presentationml.slideMaster+xml"/>
  <Override PartName="/ppt/slides/slide14.xml" ContentType="application/vnd.openxmlformats-officedocument.presentationml.slide+xml"/>
  <Override PartName="/ppt/slideMasters/slideMaster15.xml" ContentType="application/vnd.openxmlformats-officedocument.presentationml.slideMaster+xml"/>
  <Override PartName="/ppt/slides/slide15.xml" ContentType="application/vnd.openxmlformats-officedocument.presentationml.slide+xml"/>
  <Override PartName="/ppt/slideMasters/slideMaster16.xml" ContentType="application/vnd.openxmlformats-officedocument.presentationml.slideMaster+xml"/>
  <Override PartName="/ppt/slides/slide16.xml" ContentType="application/vnd.openxmlformats-officedocument.presentationml.slide+xml"/>
  <Override PartName="/ppt/slideMasters/slideMaster17.xml" ContentType="application/vnd.openxmlformats-officedocument.presentationml.slideMaster+xml"/>
  <Override PartName="/ppt/slides/slide17.xml" ContentType="application/vnd.openxmlformats-officedocument.presentationml.slide+xml"/>
  <Override PartName="/ppt/slideMasters/slideMaster18.xml" ContentType="application/vnd.openxmlformats-officedocument.presentationml.slideMaster+xml"/>
  <Override PartName="/ppt/slides/slide18.xml" ContentType="application/vnd.openxmlformats-officedocument.presentationml.slide+xml"/>
  <Override PartName="/ppt/slideMasters/slideMaster19.xml" ContentType="application/vnd.openxmlformats-officedocument.presentationml.slideMaster+xml"/>
  <Override PartName="/ppt/slides/slide19.xml" ContentType="application/vnd.openxmlformats-officedocument.presentationml.slide+xml"/>
  <Override PartName="/ppt/slideMasters/slideMaster20.xml" ContentType="application/vnd.openxmlformats-officedocument.presentationml.slideMaster+xml"/>
  <Override PartName="/ppt/slides/slide20.xml" ContentType="application/vnd.openxmlformats-officedocument.presentationml.slide+xml"/>
  <Override PartName="/ppt/slideMasters/slideMaster21.xml" ContentType="application/vnd.openxmlformats-officedocument.presentationml.slideMaster+xml"/>
  <Override PartName="/ppt/slides/slide21.xml" ContentType="application/vnd.openxmlformats-officedocument.presentationml.slide+xml"/>
  <Override PartName="/ppt/slideMasters/slideMaster22.xml" ContentType="application/vnd.openxmlformats-officedocument.presentationml.slideMaster+xml"/>
  <Override PartName="/ppt/slides/slide22.xml" ContentType="application/vnd.openxmlformats-officedocument.presentationml.slide+xml"/>
  <Override PartName="/ppt/slideMasters/slideMaster23.xml" ContentType="application/vnd.openxmlformats-officedocument.presentationml.slideMaster+xml"/>
  <Override PartName="/ppt/slides/slide23.xml" ContentType="application/vnd.openxmlformats-officedocument.presentationml.slide+xml"/>
  <Override PartName="/ppt/slideMasters/slideMaster24.xml" ContentType="application/vnd.openxmlformats-officedocument.presentationml.slideMaster+xml"/>
  <Override PartName="/ppt/slides/slide24.xml" ContentType="application/vnd.openxmlformats-officedocument.presentationml.slide+xml"/>
  <Override PartName="/ppt/slideMasters/slideMaster25.xml" ContentType="application/vnd.openxmlformats-officedocument.presentationml.slideMaster+xml"/>
  <Override PartName="/ppt/slides/slide25.xml" ContentType="application/vnd.openxmlformats-officedocument.presentationml.slide+xml"/>
  <Override PartName="/ppt/slideMasters/slideMaster26.xml" ContentType="application/vnd.openxmlformats-officedocument.presentationml.slideMaster+xml"/>
  <Override PartName="/ppt/slides/slide26.xml" ContentType="application/vnd.openxmlformats-officedocument.presentationml.slide+xml"/>
  <Override PartName="/ppt/slideMasters/slideMaster27.xml" ContentType="application/vnd.openxmlformats-officedocument.presentationml.slideMaster+xml"/>
  <Override PartName="/ppt/slides/slide27.xml" ContentType="application/vnd.openxmlformats-officedocument.presentationml.slide+xml"/>
  <Override PartName="/ppt/slideMasters/slideMaster28.xml" ContentType="application/vnd.openxmlformats-officedocument.presentationml.slideMaster+xml"/>
  <Override PartName="/ppt/slides/slide28.xml" ContentType="application/vnd.openxmlformats-officedocument.presentationml.slide+xml"/>
  <Override PartName="/ppt/slideMasters/slideMaster29.xml" ContentType="application/vnd.openxmlformats-officedocument.presentationml.slideMaster+xml"/>
  <Override PartName="/ppt/slides/slide29.xml" ContentType="application/vnd.openxmlformats-officedocument.presentationml.slide+xml"/>
  <Override PartName="/ppt/slideMasters/slideMaster30.xml" ContentType="application/vnd.openxmlformats-officedocument.presentationml.slideMaster+xml"/>
  <Override PartName="/ppt/slides/slide30.xml" ContentType="application/vnd.openxmlformats-officedocument.presentationml.slide+xml"/>
  <Override PartName="/ppt/slideMasters/slideMaster31.xml" ContentType="application/vnd.openxmlformats-officedocument.presentationml.slideMaster+xml"/>
  <Override PartName="/ppt/slides/slide31.xml" ContentType="application/vnd.openxmlformats-officedocument.presentationml.slide+xml"/>
  <Override PartName="/ppt/slideMasters/slideMaster32.xml" ContentType="application/vnd.openxmlformats-officedocument.presentationml.slideMaster+xml"/>
  <Override PartName="/ppt/slides/slide32.xml" ContentType="application/vnd.openxmlformats-officedocument.presentationml.slide+xml"/>
  <Override PartName="/ppt/slideMasters/slideMaster33.xml" ContentType="application/vnd.openxmlformats-officedocument.presentationml.slideMaster+xml"/>
  <Override PartName="/ppt/slides/slide33.xml" ContentType="application/vnd.openxmlformats-officedocument.presentationml.slide+xml"/>
  <Override PartName="/ppt/slideMasters/slideMaster34.xml" ContentType="application/vnd.openxmlformats-officedocument.presentationml.slideMaster+xml"/>
  <Override PartName="/ppt/slides/slide34.xml" ContentType="application/vnd.openxmlformats-officedocument.presentationml.slide+xml"/>
  <Override PartName="/ppt/slideMasters/slideMaster35.xml" ContentType="application/vnd.openxmlformats-officedocument.presentationml.slideMaster+xml"/>
  <Override PartName="/ppt/slides/slide35.xml" ContentType="application/vnd.openxmlformats-officedocument.presentationml.slide+xml"/>
  <Override PartName="/ppt/slideMasters/slideMaster36.xml" ContentType="application/vnd.openxmlformats-officedocument.presentationml.slideMaster+xml"/>
  <Override PartName="/ppt/slides/slide36.xml" ContentType="application/vnd.openxmlformats-officedocument.presentationml.slide+xml"/>
  <Override PartName="/ppt/slideMasters/slideMaster37.xml" ContentType="application/vnd.openxmlformats-officedocument.presentationml.slideMaster+xml"/>
  <Override PartName="/ppt/slides/slide37.xml" ContentType="application/vnd.openxmlformats-officedocument.presentationml.slide+xml"/>
  <Override PartName="/ppt/slideMasters/slideMaster38.xml" ContentType="application/vnd.openxmlformats-officedocument.presentationml.slideMaster+xml"/>
  <Override PartName="/ppt/slides/slide38.xml" ContentType="application/vnd.openxmlformats-officedocument.presentationml.slide+xml"/>
  <Override PartName="/ppt/slideMasters/slideMaster39.xml" ContentType="application/vnd.openxmlformats-officedocument.presentationml.slideMaster+xml"/>
  <Override PartName="/ppt/slides/slide39.xml" ContentType="application/vnd.openxmlformats-officedocument.presentationml.slide+xml"/>
  <Override PartName="/ppt/slideMasters/slideMaster40.xml" ContentType="application/vnd.openxmlformats-officedocument.presentationml.slideMaster+xml"/>
  <Override PartName="/ppt/slides/slide40.xml" ContentType="application/vnd.openxmlformats-officedocument.presentationml.slide+xml"/>
  <Override PartName="/ppt/slideMasters/slideMaster41.xml" ContentType="application/vnd.openxmlformats-officedocument.presentationml.slideMaster+xml"/>
  <Override PartName="/ppt/slides/slide41.xml" ContentType="application/vnd.openxmlformats-officedocument.presentationml.slide+xml"/>
  <Override PartName="/ppt/slideMasters/slideMaster42.xml" ContentType="application/vnd.openxmlformats-officedocument.presentationml.slideMaster+xml"/>
  <Override PartName="/ppt/slides/slide42.xml" ContentType="application/vnd.openxmlformats-officedocument.presentationml.slide+xml"/>
  <Override PartName="/ppt/slideMasters/slideMaster43.xml" ContentType="application/vnd.openxmlformats-officedocument.presentationml.slideMaster+xml"/>
  <Override PartName="/ppt/slides/slide43.xml" ContentType="application/vnd.openxmlformats-officedocument.presentationml.slide+xml"/>
  <Override PartName="/ppt/slideMasters/slideMaster44.xml" ContentType="application/vnd.openxmlformats-officedocument.presentationml.slideMaster+xml"/>
  <Override PartName="/ppt/slides/slide44.xml" ContentType="application/vnd.openxmlformats-officedocument.presentationml.slide+xml"/>
  <Override PartName="/ppt/slideMasters/slideMaster45.xml" ContentType="application/vnd.openxmlformats-officedocument.presentationml.slideMaster+xml"/>
  <Override PartName="/ppt/slides/slide45.xml" ContentType="application/vnd.openxmlformats-officedocument.presentationml.slide+xml"/>
  <Override PartName="/ppt/slideMasters/slideMaster46.xml" ContentType="application/vnd.openxmlformats-officedocument.presentationml.slideMaster+xml"/>
  <Override PartName="/ppt/slides/slide46.xml" ContentType="application/vnd.openxmlformats-officedocument.presentationml.slide+xml"/>
  <Override PartName="/ppt/slideMasters/slideMaster47.xml" ContentType="application/vnd.openxmlformats-officedocument.presentationml.slideMaster+xml"/>
  <Override PartName="/ppt/slides/slide47.xml" ContentType="application/vnd.openxmlformats-officedocument.presentationml.slide+xml"/>
  <Override PartName="/ppt/slideMasters/slideMaster48.xml" ContentType="application/vnd.openxmlformats-officedocument.presentationml.slideMaster+xml"/>
  <Override PartName="/ppt/slides/slide48.xml" ContentType="application/vnd.openxmlformats-officedocument.presentationml.slide+xml"/>
  <Override PartName="/ppt/slideMasters/slideMaster49.xml" ContentType="application/vnd.openxmlformats-officedocument.presentationml.slideMaster+xml"/>
  <Override PartName="/ppt/slides/slide49.xml" ContentType="application/vnd.openxmlformats-officedocument.presentationml.slide+xml"/>
  <Override PartName="/ppt/slideMasters/slideMaster50.xml" ContentType="application/vnd.openxmlformats-officedocument.presentationml.slideMaster+xml"/>
  <Override PartName="/ppt/slides/slide50.xml" ContentType="application/vnd.openxmlformats-officedocument.presentationml.slide+xml"/>
  <Override PartName="/ppt/slideMasters/slideMaster51.xml" ContentType="application/vnd.openxmlformats-officedocument.presentationml.slideMaster+xml"/>
  <Override PartName="/ppt/slides/slide51.xml" ContentType="application/vnd.openxmlformats-officedocument.presentationml.slide+xml"/>
  <Override PartName="/ppt/slideMasters/slideMaster52.xml" ContentType="application/vnd.openxmlformats-officedocument.presentationml.slideMaster+xml"/>
  <Override PartName="/ppt/slides/slide52.xml" ContentType="application/vnd.openxmlformats-officedocument.presentationml.slide+xml"/>
  <Override PartName="/ppt/slideMasters/slideMaster53.xml" ContentType="application/vnd.openxmlformats-officedocument.presentationml.slideMaster+xml"/>
  <Override PartName="/ppt/slides/slide5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  <Relationship Id="rId1" Type="http://schemas.openxmlformats.org/officeDocument/2006/relationships/extended-properties" Target="docProps/app.xml"/>  <Relationship Id="rId2" Type="http://schemas.openxmlformats.org/package/2006/relationships/metadata/core-properties" Target="docProps/core.xml"/>  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</p:sldIdLst>
  <p:notesMasterIdLst>
    <p:notesMasterId r:id="rId59"/>
  </p:notesMasterIdLst>
  <p:sldSz cx="9144000" cy="5143500" type="screen16x9"/>
  <p:notesSz cx="5143500" cy="9144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13"/>
  </p:normalViewPr>
  <p:slideViewPr>
    <p:cSldViewPr snapToGrid="0" snapToObjects="1">
      <p:cViewPr varScale="1">
        <p:scale>
          <a:sx n="119" d="100"/>
          <a:sy n="119" d="100"/>
        </p:scale>
        <p:origin x="31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  <Relationship Id="rId1" Target="slideMasters/slideMaster1.xml" Type="http://schemas.openxmlformats.org/officeDocument/2006/relationships/slideMaster"/>  <Relationship Id="rId2" Target="slides/slide1.xml" Type="http://schemas.openxmlformats.org/officeDocument/2006/relationships/slide"/>  <Relationship Id="rId3" Target="slides/slide2.xml" Type="http://schemas.openxmlformats.org/officeDocument/2006/relationships/slide"/>  <Relationship Id="rId4" Target="slides/slide3.xml" Type="http://schemas.openxmlformats.org/officeDocument/2006/relationships/slide"/>  <Relationship Id="rId5" Target="slides/slide4.xml" Type="http://schemas.openxmlformats.org/officeDocument/2006/relationships/slide"/>  <Relationship Id="rId6" Target="slides/slide5.xml" Type="http://schemas.openxmlformats.org/officeDocument/2006/relationships/slide"/>  <Relationship Id="rId7" Target="slides/slide6.xml" Type="http://schemas.openxmlformats.org/officeDocument/2006/relationships/slide"/>  <Relationship Id="rId8" Target="slides/slide7.xml" Type="http://schemas.openxmlformats.org/officeDocument/2006/relationships/slide"/>  <Relationship Id="rId9" Target="slides/slide8.xml" Type="http://schemas.openxmlformats.org/officeDocument/2006/relationships/slide"/>  <Relationship Id="rId10" Target="slides/slide9.xml" Type="http://schemas.openxmlformats.org/officeDocument/2006/relationships/slide"/>  <Relationship Id="rId11" Target="slides/slide10.xml" Type="http://schemas.openxmlformats.org/officeDocument/2006/relationships/slide"/>  <Relationship Id="rId12" Target="slides/slide11.xml" Type="http://schemas.openxmlformats.org/officeDocument/2006/relationships/slide"/>  <Relationship Id="rId13" Target="slides/slide12.xml" Type="http://schemas.openxmlformats.org/officeDocument/2006/relationships/slide"/>  <Relationship Id="rId14" Target="slides/slide13.xml" Type="http://schemas.openxmlformats.org/officeDocument/2006/relationships/slide"/>  <Relationship Id="rId15" Target="slides/slide14.xml" Type="http://schemas.openxmlformats.org/officeDocument/2006/relationships/slide"/>  <Relationship Id="rId16" Target="slides/slide15.xml" Type="http://schemas.openxmlformats.org/officeDocument/2006/relationships/slide"/>  <Relationship Id="rId17" Target="slides/slide16.xml" Type="http://schemas.openxmlformats.org/officeDocument/2006/relationships/slide"/>  <Relationship Id="rId18" Target="slides/slide17.xml" Type="http://schemas.openxmlformats.org/officeDocument/2006/relationships/slide"/>  <Relationship Id="rId19" Target="slides/slide18.xml" Type="http://schemas.openxmlformats.org/officeDocument/2006/relationships/slide"/>  <Relationship Id="rId20" Target="slides/slide19.xml" Type="http://schemas.openxmlformats.org/officeDocument/2006/relationships/slide"/>  <Relationship Id="rId21" Target="slides/slide20.xml" Type="http://schemas.openxmlformats.org/officeDocument/2006/relationships/slide"/>  <Relationship Id="rId22" Target="slides/slide21.xml" Type="http://schemas.openxmlformats.org/officeDocument/2006/relationships/slide"/>  <Relationship Id="rId23" Target="slides/slide22.xml" Type="http://schemas.openxmlformats.org/officeDocument/2006/relationships/slide"/>  <Relationship Id="rId24" Target="slides/slide23.xml" Type="http://schemas.openxmlformats.org/officeDocument/2006/relationships/slide"/>  <Relationship Id="rId25" Target="slides/slide24.xml" Type="http://schemas.openxmlformats.org/officeDocument/2006/relationships/slide"/>  <Relationship Id="rId26" Target="slides/slide25.xml" Type="http://schemas.openxmlformats.org/officeDocument/2006/relationships/slide"/>  <Relationship Id="rId27" Target="slides/slide26.xml" Type="http://schemas.openxmlformats.org/officeDocument/2006/relationships/slide"/>  <Relationship Id="rId28" Target="slides/slide27.xml" Type="http://schemas.openxmlformats.org/officeDocument/2006/relationships/slide"/>  <Relationship Id="rId29" Target="slides/slide28.xml" Type="http://schemas.openxmlformats.org/officeDocument/2006/relationships/slide"/>  <Relationship Id="rId30" Target="slides/slide29.xml" Type="http://schemas.openxmlformats.org/officeDocument/2006/relationships/slide"/>  <Relationship Id="rId31" Target="slides/slide30.xml" Type="http://schemas.openxmlformats.org/officeDocument/2006/relationships/slide"/>  <Relationship Id="rId32" Target="slides/slide31.xml" Type="http://schemas.openxmlformats.org/officeDocument/2006/relationships/slide"/>  <Relationship Id="rId33" Target="slides/slide32.xml" Type="http://schemas.openxmlformats.org/officeDocument/2006/relationships/slide"/>  <Relationship Id="rId34" Target="slides/slide33.xml" Type="http://schemas.openxmlformats.org/officeDocument/2006/relationships/slide"/>  <Relationship Id="rId35" Target="slides/slide34.xml" Type="http://schemas.openxmlformats.org/officeDocument/2006/relationships/slide"/>  <Relationship Id="rId36" Target="slides/slide35.xml" Type="http://schemas.openxmlformats.org/officeDocument/2006/relationships/slide"/>  <Relationship Id="rId37" Target="slides/slide36.xml" Type="http://schemas.openxmlformats.org/officeDocument/2006/relationships/slide"/>  <Relationship Id="rId38" Target="slides/slide37.xml" Type="http://schemas.openxmlformats.org/officeDocument/2006/relationships/slide"/>  <Relationship Id="rId39" Target="slides/slide38.xml" Type="http://schemas.openxmlformats.org/officeDocument/2006/relationships/slide"/>  <Relationship Id="rId40" Target="slides/slide39.xml" Type="http://schemas.openxmlformats.org/officeDocument/2006/relationships/slide"/>  <Relationship Id="rId41" Target="slides/slide40.xml" Type="http://schemas.openxmlformats.org/officeDocument/2006/relationships/slide"/>  <Relationship Id="rId42" Target="slides/slide41.xml" Type="http://schemas.openxmlformats.org/officeDocument/2006/relationships/slide"/>  <Relationship Id="rId43" Target="slides/slide42.xml" Type="http://schemas.openxmlformats.org/officeDocument/2006/relationships/slide"/>  <Relationship Id="rId44" Target="slides/slide43.xml" Type="http://schemas.openxmlformats.org/officeDocument/2006/relationships/slide"/>  <Relationship Id="rId45" Target="slides/slide44.xml" Type="http://schemas.openxmlformats.org/officeDocument/2006/relationships/slide"/>  <Relationship Id="rId46" Target="slides/slide45.xml" Type="http://schemas.openxmlformats.org/officeDocument/2006/relationships/slide"/>  <Relationship Id="rId47" Target="slides/slide46.xml" Type="http://schemas.openxmlformats.org/officeDocument/2006/relationships/slide"/>  <Relationship Id="rId48" Target="slides/slide47.xml" Type="http://schemas.openxmlformats.org/officeDocument/2006/relationships/slide"/>  <Relationship Id="rId49" Target="slides/slide48.xml" Type="http://schemas.openxmlformats.org/officeDocument/2006/relationships/slide"/>  <Relationship Id="rId50" Target="slides/slide49.xml" Type="http://schemas.openxmlformats.org/officeDocument/2006/relationships/slide"/>  <Relationship Id="rId51" Target="slides/slide50.xml" Type="http://schemas.openxmlformats.org/officeDocument/2006/relationships/slide"/>  <Relationship Id="rId52" Target="slides/slide51.xml" Type="http://schemas.openxmlformats.org/officeDocument/2006/relationships/slide"/>  <Relationship Id="rId53" Target="slides/slide52.xml" Type="http://schemas.openxmlformats.org/officeDocument/2006/relationships/slide"/>  <Relationship Id="rId54" Target="slides/slide53.xml" Type="http://schemas.openxmlformats.org/officeDocument/2006/relationships/slide"/>  <Relationship Id="rId55" Type="http://schemas.openxmlformats.org/officeDocument/2006/relationships/presProps" Target="presProps.xml"/>  <Relationship Id="rId56" Type="http://schemas.openxmlformats.org/officeDocument/2006/relationships/viewProps" Target="viewProps.xml"/>  <Relationship Id="rId57" Type="http://schemas.openxmlformats.org/officeDocument/2006/relationships/theme" Target="theme/theme1.xml"/>  <Relationship Id="rId58" Type="http://schemas.openxmlformats.org/officeDocument/2006/relationships/tableStyles" Target="tableStyles.xml"/>  <Relationship Id="rId59" Type="http://schemas.openxmlformats.org/officeDocument/2006/relationships/notesMaster" Target="notesMasters/notesMaster1.xml"/></Relationships>
</file>

<file path=ppt/notesMasters/_rels/notesMaster1.xml.rels><?xml version="1.0" encoding="UTF-8"?>
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 smtClean="0"/>
              <a:t>6/20/18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arget="../slideLayouts/slideLayout1.xml" Type="http://schemas.openxmlformats.org/officeDocument/2006/relationships/slideLayout"/><Relationship Id="rId2" Target="../theme/theme1.xml" Type="http://schemas.openxmlformats.org/officeDocument/2006/relationships/theme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arget="../media/image1.jp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1.xml" Type="http://schemas.openxmlformats.org/officeDocument/2006/relationships/notesSlide"/></Relationships>
</file>

<file path=ppt/slides/_rels/slide10.xml.rels><?xml version="1.0" encoding="UTF-8" standalone="yes"?>
<Relationships xmlns="http://schemas.openxmlformats.org/package/2006/relationships"><Relationship Id="rId1" Target="../media/image10.jp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10.xml" Type="http://schemas.openxmlformats.org/officeDocument/2006/relationships/notesSlide"/></Relationships>
</file>

<file path=ppt/slides/_rels/slide11.xml.rels><?xml version="1.0" encoding="UTF-8" standalone="yes"?>
<Relationships xmlns="http://schemas.openxmlformats.org/package/2006/relationships"><Relationship Id="rId1" Target="../media/image11.jp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11.xml" Type="http://schemas.openxmlformats.org/officeDocument/2006/relationships/notesSlide"/></Relationships>
</file>

<file path=ppt/slides/_rels/slide12.xml.rels><?xml version="1.0" encoding="UTF-8" standalone="yes"?>
<Relationships xmlns="http://schemas.openxmlformats.org/package/2006/relationships"><Relationship Id="rId1" Target="../media/image12.jp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12.xml" Type="http://schemas.openxmlformats.org/officeDocument/2006/relationships/notesSlide"/></Relationships>
</file>

<file path=ppt/slides/_rels/slide13.xml.rels><?xml version="1.0" encoding="UTF-8" standalone="yes"?>
<Relationships xmlns="http://schemas.openxmlformats.org/package/2006/relationships"><Relationship Id="rId1" Target="../media/image13.jp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13.xml" Type="http://schemas.openxmlformats.org/officeDocument/2006/relationships/notesSlide"/></Relationships>
</file>

<file path=ppt/slides/_rels/slide14.xml.rels><?xml version="1.0" encoding="UTF-8" standalone="yes"?>
<Relationships xmlns="http://schemas.openxmlformats.org/package/2006/relationships"><Relationship Id="rId1" Target="../media/image14.jp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14.xml" Type="http://schemas.openxmlformats.org/officeDocument/2006/relationships/notesSlide"/></Relationships>
</file>

<file path=ppt/slides/_rels/slide15.xml.rels><?xml version="1.0" encoding="UTF-8" standalone="yes"?>
<Relationships xmlns="http://schemas.openxmlformats.org/package/2006/relationships"><Relationship Id="rId1" Target="../media/image15.jp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15.xml" Type="http://schemas.openxmlformats.org/officeDocument/2006/relationships/notesSlide"/></Relationships>
</file>

<file path=ppt/slides/_rels/slide16.xml.rels><?xml version="1.0" encoding="UTF-8" standalone="yes"?>
<Relationships xmlns="http://schemas.openxmlformats.org/package/2006/relationships"><Relationship Id="rId1" Target="../media/image16.jp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16.xml" Type="http://schemas.openxmlformats.org/officeDocument/2006/relationships/notesSlide"/></Relationships>
</file>

<file path=ppt/slides/_rels/slide17.xml.rels><?xml version="1.0" encoding="UTF-8" standalone="yes"?>
<Relationships xmlns="http://schemas.openxmlformats.org/package/2006/relationships"><Relationship Id="rId1" Target="../media/image17.jp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17.xml" Type="http://schemas.openxmlformats.org/officeDocument/2006/relationships/notesSlide"/></Relationships>
</file>

<file path=ppt/slides/_rels/slide18.xml.rels><?xml version="1.0" encoding="UTF-8" standalone="yes"?>
<Relationships xmlns="http://schemas.openxmlformats.org/package/2006/relationships"><Relationship Id="rId1" Target="../media/image18.jp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18.xml" Type="http://schemas.openxmlformats.org/officeDocument/2006/relationships/notesSlide"/></Relationships>
</file>

<file path=ppt/slides/_rels/slide19.xml.rels><?xml version="1.0" encoding="UTF-8" standalone="yes"?>
<Relationships xmlns="http://schemas.openxmlformats.org/package/2006/relationships"><Relationship Id="rId1" Target="../media/image19.jp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19.xml" Type="http://schemas.openxmlformats.org/officeDocument/2006/relationships/notesSlide"/></Relationships>
</file>

<file path=ppt/slides/_rels/slide2.xml.rels><?xml version="1.0" encoding="UTF-8" standalone="yes"?>
<Relationships xmlns="http://schemas.openxmlformats.org/package/2006/relationships"><Relationship Id="rId1" Target="../media/image2.jp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2.xml" Type="http://schemas.openxmlformats.org/officeDocument/2006/relationships/notesSlide"/></Relationships>
</file>

<file path=ppt/slides/_rels/slide20.xml.rels><?xml version="1.0" encoding="UTF-8" standalone="yes"?>
<Relationships xmlns="http://schemas.openxmlformats.org/package/2006/relationships"><Relationship Id="rId1" Target="../media/image20.jp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20.xml" Type="http://schemas.openxmlformats.org/officeDocument/2006/relationships/notesSlide"/></Relationships>
</file>

<file path=ppt/slides/_rels/slide21.xml.rels><?xml version="1.0" encoding="UTF-8" standalone="yes"?>
<Relationships xmlns="http://schemas.openxmlformats.org/package/2006/relationships"><Relationship Id="rId1" Target="../media/image21.jp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21.xml" Type="http://schemas.openxmlformats.org/officeDocument/2006/relationships/notesSlide"/></Relationships>
</file>

<file path=ppt/slides/_rels/slide22.xml.rels><?xml version="1.0" encoding="UTF-8" standalone="yes"?>
<Relationships xmlns="http://schemas.openxmlformats.org/package/2006/relationships"><Relationship Id="rId1" Target="../media/image22.jp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22.xml" Type="http://schemas.openxmlformats.org/officeDocument/2006/relationships/notesSlide"/></Relationships>
</file>

<file path=ppt/slides/_rels/slide23.xml.rels><?xml version="1.0" encoding="UTF-8" standalone="yes"?>
<Relationships xmlns="http://schemas.openxmlformats.org/package/2006/relationships"><Relationship Id="rId1" Target="../media/image23.jp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23.xml" Type="http://schemas.openxmlformats.org/officeDocument/2006/relationships/notesSlide"/></Relationships>
</file>

<file path=ppt/slides/_rels/slide24.xml.rels><?xml version="1.0" encoding="UTF-8" standalone="yes"?>
<Relationships xmlns="http://schemas.openxmlformats.org/package/2006/relationships"><Relationship Id="rId1" Target="../media/image24.jp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24.xml" Type="http://schemas.openxmlformats.org/officeDocument/2006/relationships/notesSlide"/></Relationships>
</file>

<file path=ppt/slides/_rels/slide25.xml.rels><?xml version="1.0" encoding="UTF-8" standalone="yes"?>
<Relationships xmlns="http://schemas.openxmlformats.org/package/2006/relationships"><Relationship Id="rId1" Target="../media/image25.jp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25.xml" Type="http://schemas.openxmlformats.org/officeDocument/2006/relationships/notesSlide"/></Relationships>
</file>

<file path=ppt/slides/_rels/slide26.xml.rels><?xml version="1.0" encoding="UTF-8" standalone="yes"?>
<Relationships xmlns="http://schemas.openxmlformats.org/package/2006/relationships"><Relationship Id="rId1" Target="../media/image26.jp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26.xml" Type="http://schemas.openxmlformats.org/officeDocument/2006/relationships/notesSlide"/></Relationships>
</file>

<file path=ppt/slides/_rels/slide27.xml.rels><?xml version="1.0" encoding="UTF-8" standalone="yes"?>
<Relationships xmlns="http://schemas.openxmlformats.org/package/2006/relationships"><Relationship Id="rId1" Target="../media/image27.jp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27.xml" Type="http://schemas.openxmlformats.org/officeDocument/2006/relationships/notesSlide"/></Relationships>
</file>

<file path=ppt/slides/_rels/slide28.xml.rels><?xml version="1.0" encoding="UTF-8" standalone="yes"?>
<Relationships xmlns="http://schemas.openxmlformats.org/package/2006/relationships"><Relationship Id="rId1" Target="../media/image28.jp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28.xml" Type="http://schemas.openxmlformats.org/officeDocument/2006/relationships/notesSlide"/></Relationships>
</file>

<file path=ppt/slides/_rels/slide29.xml.rels><?xml version="1.0" encoding="UTF-8" standalone="yes"?>
<Relationships xmlns="http://schemas.openxmlformats.org/package/2006/relationships"><Relationship Id="rId1" Target="../media/image29.jp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29.xml" Type="http://schemas.openxmlformats.org/officeDocument/2006/relationships/notesSlide"/></Relationships>
</file>

<file path=ppt/slides/_rels/slide3.xml.rels><?xml version="1.0" encoding="UTF-8" standalone="yes"?>
<Relationships xmlns="http://schemas.openxmlformats.org/package/2006/relationships"><Relationship Id="rId1" Target="../media/image3.jp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3.xml" Type="http://schemas.openxmlformats.org/officeDocument/2006/relationships/notesSlide"/></Relationships>
</file>

<file path=ppt/slides/_rels/slide30.xml.rels><?xml version="1.0" encoding="UTF-8" standalone="yes"?>
<Relationships xmlns="http://schemas.openxmlformats.org/package/2006/relationships"><Relationship Id="rId1" Target="../media/image30.jp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30.xml" Type="http://schemas.openxmlformats.org/officeDocument/2006/relationships/notesSlide"/></Relationships>
</file>

<file path=ppt/slides/_rels/slide31.xml.rels><?xml version="1.0" encoding="UTF-8" standalone="yes"?>
<Relationships xmlns="http://schemas.openxmlformats.org/package/2006/relationships"><Relationship Id="rId1" Target="../media/image31.jp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31.xml" Type="http://schemas.openxmlformats.org/officeDocument/2006/relationships/notesSlide"/></Relationships>
</file>

<file path=ppt/slides/_rels/slide32.xml.rels><?xml version="1.0" encoding="UTF-8" standalone="yes"?>
<Relationships xmlns="http://schemas.openxmlformats.org/package/2006/relationships"><Relationship Id="rId1" Target="../media/image32.jp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32.xml" Type="http://schemas.openxmlformats.org/officeDocument/2006/relationships/notesSlide"/></Relationships>
</file>

<file path=ppt/slides/_rels/slide33.xml.rels><?xml version="1.0" encoding="UTF-8" standalone="yes"?>
<Relationships xmlns="http://schemas.openxmlformats.org/package/2006/relationships"><Relationship Id="rId1" Target="../media/image33.jp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33.xml" Type="http://schemas.openxmlformats.org/officeDocument/2006/relationships/notesSlide"/></Relationships>
</file>

<file path=ppt/slides/_rels/slide34.xml.rels><?xml version="1.0" encoding="UTF-8" standalone="yes"?>
<Relationships xmlns="http://schemas.openxmlformats.org/package/2006/relationships"><Relationship Id="rId1" Target="../media/image34.jp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34.xml" Type="http://schemas.openxmlformats.org/officeDocument/2006/relationships/notesSlide"/></Relationships>
</file>

<file path=ppt/slides/_rels/slide35.xml.rels><?xml version="1.0" encoding="UTF-8" standalone="yes"?>
<Relationships xmlns="http://schemas.openxmlformats.org/package/2006/relationships"><Relationship Id="rId1" Target="../media/image35.jp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35.xml" Type="http://schemas.openxmlformats.org/officeDocument/2006/relationships/notesSlide"/></Relationships>
</file>

<file path=ppt/slides/_rels/slide36.xml.rels><?xml version="1.0" encoding="UTF-8" standalone="yes"?>
<Relationships xmlns="http://schemas.openxmlformats.org/package/2006/relationships"><Relationship Id="rId1" Target="../media/image36.jp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36.xml" Type="http://schemas.openxmlformats.org/officeDocument/2006/relationships/notesSlide"/></Relationships>
</file>

<file path=ppt/slides/_rels/slide37.xml.rels><?xml version="1.0" encoding="UTF-8" standalone="yes"?>
<Relationships xmlns="http://schemas.openxmlformats.org/package/2006/relationships"><Relationship Id="rId1" Target="../media/image37.jp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37.xml" Type="http://schemas.openxmlformats.org/officeDocument/2006/relationships/notesSlide"/></Relationships>
</file>

<file path=ppt/slides/_rels/slide38.xml.rels><?xml version="1.0" encoding="UTF-8" standalone="yes"?>
<Relationships xmlns="http://schemas.openxmlformats.org/package/2006/relationships"><Relationship Id="rId1" Target="../media/image38.jp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38.xml" Type="http://schemas.openxmlformats.org/officeDocument/2006/relationships/notesSlide"/></Relationships>
</file>

<file path=ppt/slides/_rels/slide39.xml.rels><?xml version="1.0" encoding="UTF-8" standalone="yes"?>
<Relationships xmlns="http://schemas.openxmlformats.org/package/2006/relationships"><Relationship Id="rId1" Target="../media/image39.jp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39.xml" Type="http://schemas.openxmlformats.org/officeDocument/2006/relationships/notesSlide"/></Relationships>
</file>

<file path=ppt/slides/_rels/slide4.xml.rels><?xml version="1.0" encoding="UTF-8" standalone="yes"?>
<Relationships xmlns="http://schemas.openxmlformats.org/package/2006/relationships"><Relationship Id="rId1" Target="../media/image4.jp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4.xml" Type="http://schemas.openxmlformats.org/officeDocument/2006/relationships/notesSlide"/></Relationships>
</file>

<file path=ppt/slides/_rels/slide40.xml.rels><?xml version="1.0" encoding="UTF-8" standalone="yes"?>
<Relationships xmlns="http://schemas.openxmlformats.org/package/2006/relationships"><Relationship Id="rId1" Target="../media/image40.jp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40.xml" Type="http://schemas.openxmlformats.org/officeDocument/2006/relationships/notesSlide"/></Relationships>
</file>

<file path=ppt/slides/_rels/slide41.xml.rels><?xml version="1.0" encoding="UTF-8" standalone="yes"?>
<Relationships xmlns="http://schemas.openxmlformats.org/package/2006/relationships"><Relationship Id="rId1" Target="../media/image41.jp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41.xml" Type="http://schemas.openxmlformats.org/officeDocument/2006/relationships/notesSlide"/></Relationships>
</file>

<file path=ppt/slides/_rels/slide42.xml.rels><?xml version="1.0" encoding="UTF-8" standalone="yes"?>
<Relationships xmlns="http://schemas.openxmlformats.org/package/2006/relationships"><Relationship Id="rId1" Target="../media/image42.jp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42.xml" Type="http://schemas.openxmlformats.org/officeDocument/2006/relationships/notesSlide"/></Relationships>
</file>

<file path=ppt/slides/_rels/slide43.xml.rels><?xml version="1.0" encoding="UTF-8" standalone="yes"?>
<Relationships xmlns="http://schemas.openxmlformats.org/package/2006/relationships"><Relationship Id="rId1" Target="../media/image43.jp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43.xml" Type="http://schemas.openxmlformats.org/officeDocument/2006/relationships/notesSlide"/></Relationships>
</file>

<file path=ppt/slides/_rels/slide44.xml.rels><?xml version="1.0" encoding="UTF-8" standalone="yes"?>
<Relationships xmlns="http://schemas.openxmlformats.org/package/2006/relationships"><Relationship Id="rId1" Target="../media/image44.jp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44.xml" Type="http://schemas.openxmlformats.org/officeDocument/2006/relationships/notesSlide"/></Relationships>
</file>

<file path=ppt/slides/_rels/slide45.xml.rels><?xml version="1.0" encoding="UTF-8" standalone="yes"?>
<Relationships xmlns="http://schemas.openxmlformats.org/package/2006/relationships"><Relationship Id="rId1" Target="../media/image45.jp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45.xml" Type="http://schemas.openxmlformats.org/officeDocument/2006/relationships/notesSlide"/></Relationships>
</file>

<file path=ppt/slides/_rels/slide46.xml.rels><?xml version="1.0" encoding="UTF-8" standalone="yes"?>
<Relationships xmlns="http://schemas.openxmlformats.org/package/2006/relationships"><Relationship Id="rId1" Target="../media/image46.jp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46.xml" Type="http://schemas.openxmlformats.org/officeDocument/2006/relationships/notesSlide"/></Relationships>
</file>

<file path=ppt/slides/_rels/slide47.xml.rels><?xml version="1.0" encoding="UTF-8" standalone="yes"?>
<Relationships xmlns="http://schemas.openxmlformats.org/package/2006/relationships"><Relationship Id="rId1" Target="../media/image47.jp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47.xml" Type="http://schemas.openxmlformats.org/officeDocument/2006/relationships/notesSlide"/></Relationships>
</file>

<file path=ppt/slides/_rels/slide48.xml.rels><?xml version="1.0" encoding="UTF-8" standalone="yes"?>
<Relationships xmlns="http://schemas.openxmlformats.org/package/2006/relationships"><Relationship Id="rId1" Target="../media/image48.jp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48.xml" Type="http://schemas.openxmlformats.org/officeDocument/2006/relationships/notesSlide"/></Relationships>
</file>

<file path=ppt/slides/_rels/slide49.xml.rels><?xml version="1.0" encoding="UTF-8" standalone="yes"?>
<Relationships xmlns="http://schemas.openxmlformats.org/package/2006/relationships"><Relationship Id="rId1" Target="../media/image49.jp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49.xml" Type="http://schemas.openxmlformats.org/officeDocument/2006/relationships/notesSlide"/></Relationships>
</file>

<file path=ppt/slides/_rels/slide5.xml.rels><?xml version="1.0" encoding="UTF-8" standalone="yes"?>
<Relationships xmlns="http://schemas.openxmlformats.org/package/2006/relationships"><Relationship Id="rId1" Target="../media/image5.jp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5.xml" Type="http://schemas.openxmlformats.org/officeDocument/2006/relationships/notesSlide"/></Relationships>
</file>

<file path=ppt/slides/_rels/slide50.xml.rels><?xml version="1.0" encoding="UTF-8" standalone="yes"?>
<Relationships xmlns="http://schemas.openxmlformats.org/package/2006/relationships"><Relationship Id="rId1" Target="../media/image50.jp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50.xml" Type="http://schemas.openxmlformats.org/officeDocument/2006/relationships/notesSlide"/></Relationships>
</file>

<file path=ppt/slides/_rels/slide51.xml.rels><?xml version="1.0" encoding="UTF-8" standalone="yes"?>
<Relationships xmlns="http://schemas.openxmlformats.org/package/2006/relationships"><Relationship Id="rId1" Target="../media/image51.jp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51.xml" Type="http://schemas.openxmlformats.org/officeDocument/2006/relationships/notesSlide"/></Relationships>
</file>

<file path=ppt/slides/_rels/slide52.xml.rels><?xml version="1.0" encoding="UTF-8" standalone="yes"?>
<Relationships xmlns="http://schemas.openxmlformats.org/package/2006/relationships"><Relationship Id="rId1" Target="../media/image52.jp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52.xml" Type="http://schemas.openxmlformats.org/officeDocument/2006/relationships/notesSlide"/></Relationships>
</file>

<file path=ppt/slides/_rels/slide53.xml.rels><?xml version="1.0" encoding="UTF-8" standalone="yes"?>
<Relationships xmlns="http://schemas.openxmlformats.org/package/2006/relationships"><Relationship Id="rId1" Target="../media/image53.jp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53.xml" Type="http://schemas.openxmlformats.org/officeDocument/2006/relationships/notesSlide"/></Relationships>
</file>

<file path=ppt/slides/_rels/slide6.xml.rels><?xml version="1.0" encoding="UTF-8" standalone="yes"?>
<Relationships xmlns="http://schemas.openxmlformats.org/package/2006/relationships"><Relationship Id="rId1" Target="../media/image6.jp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6.xml" Type="http://schemas.openxmlformats.org/officeDocument/2006/relationships/notesSlide"/></Relationships>
</file>

<file path=ppt/slides/_rels/slide7.xml.rels><?xml version="1.0" encoding="UTF-8" standalone="yes"?>
<Relationships xmlns="http://schemas.openxmlformats.org/package/2006/relationships"><Relationship Id="rId1" Target="../media/image7.jp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7.xml" Type="http://schemas.openxmlformats.org/officeDocument/2006/relationships/notesSlide"/></Relationships>
</file>

<file path=ppt/slides/_rels/slide8.xml.rels><?xml version="1.0" encoding="UTF-8" standalone="yes"?>
<Relationships xmlns="http://schemas.openxmlformats.org/package/2006/relationships"><Relationship Id="rId1" Target="../media/image8.jp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8.xml" Type="http://schemas.openxmlformats.org/officeDocument/2006/relationships/notesSlide"/></Relationships>
</file>

<file path=ppt/slides/_rels/slide9.xml.rels><?xml version="1.0" encoding="UTF-8" standalone="yes"?>
<Relationships xmlns="http://schemas.openxmlformats.org/package/2006/relationships"><Relationship Id="rId1" Target="../media/image9.jp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9.xml" Type="http://schemas.openxmlformats.org/officeDocument/2006/relationships/notesSlide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4d515bfd-0f38-49d3-9b3b-f39e74b513f4.jp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f3222716-ae4a-4b15-b747-c83bfe06e2b8.jp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a5bc8148-0fba-451c-adfd-e8c5a5e6ea29.jp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e01ec558-974d-432d-b979-3d2529369dde.jp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aa344c84-c9ce-4d1d-81d6-f0ead5aa0178.jp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ec00832b-05aa-4293-a6cf-4f4da7e4d1bf.jp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5606d2c1-c81a-4292-b856-9c28fb18d3cb.jp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0f0299c6-1c96-4295-afcc-bfda15676a28.jp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83dc312d-8abc-473a-9f37-5a76958e2699.jp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1b085fbf-c437-4377-a930-7a17d3c2576c.jp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edd9bb81-5219-4600-bbec-aaa156c8bcc7.jp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d767099b-16e1-401c-b7ae-98dc3aae4fcc.jp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2dd6084e-38e8-4ee9-b48e-34af486b284b.jp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c9e4e93f-52a1-4dae-9b89-f767dbb7536c.jp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9bc624ef-d83c-4a3d-a115-5343c002de9e.jp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3027ad5c-97ea-46dc-85bb-fb9bd0b0c994.jp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ef13c631-d6a9-4c2c-a0f3-ba492da9d976.jp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277ce1f2-e496-404b-902e-73f23aa31544.jp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0c79e139-1c8a-4c2c-80c6-8c398c7cc7a8.jp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4bb46f42-d8b1-496e-a37f-7735337f4b6f.jp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d76c7864-9256-40b1-926c-338be2df918f.jp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ca2f4ba6-1e84-4fd5-a138-9d7d6a433f1b.jp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351ddf31-444c-4a32-a00b-4259830c8c92.jp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ddf562aa-9177-44f3-8e40-5e02d87522f0.jp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966be556-a9b6-4b7e-83c8-c38c71cd822a.jp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e5ffa02e-4956-4bb3-a110-4a8b73bbc8f6.jp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331f2c38-5b38-48f2-bcb5-c08cafd89da5.jp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f5dddc9a-1414-42d6-869d-136292d1064a.jp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412afd96-8db6-4a99-bdcb-858d7566e0bb.jp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7fa305af-0261-4efb-b475-578639779999.jp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72d73068-a685-4876-acfd-5f12c6079949.jp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ce10ae5c-9038-4243-aa80-1e224378b0ec.jp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a8cb33d8-c403-4452-b3e6-01dbd5b4af76.jp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f149b777-661d-4f72-9063-d53ca27c04e4.jp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6ed7d0d9-08ce-47c5-a4c4-2ab23382553c.jp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2ff2963b-6c67-4409-b339-ce79450bbb78.jp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cdd0d180-cbf7-47f6-b3ee-d3c13ed7f849.jp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c95fe189-09fd-44c1-af13-cae21e9c0e3c.jp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f7a41980-f055-4985-8b3a-90c742f3274b.jp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12008c4b-b2d9-4dcb-903d-741029109d4c.jp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bc91c44b-2fae-44dd-9b62-36c796007112.jp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c0064a87-6262-476f-806e-248720b0198e.jp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0cc3a306-94bc-43e4-8ad7-05df0134a5f8.jp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322a7a70-c829-46db-8ae1-8eede99182fe.jp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71e72f38-2b31-4270-ac5c-68f5752fe7d0.jp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161fbbef-d2a7-4c9c-8275-b940c1e9aef9.jp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c10907f6-0828-4c63-a111-2fff077da0dd.jp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56d3a3b4-7a14-4559-8027-6e27a2992fcf.jp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ec3bb75f-5231-404e-9464-3576fed57f8f.jp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19782976-ffd0-43cb-93f9-ab331e669b39.jp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4784c953-36af-4f7a-94c5-caa44abb2455.jp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c7436cfe-43e3-49c7-a075-f7018c43909e.jp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86d54187-77bc-4f75-b0a8-c0fe75f1b1fa.jp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</PresentationFormat>
  <Paragraphs>0</Paragraphs>
  <Slides>53</Slides>
  <Notes>53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4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</vt:vector>
  </TitlesOfParts>
  <Company>PptxGenJS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PptxGenJS</cp:lastModifiedBy>
  <cp:revision>1</cp:revision>
  <dcterms:created xsi:type="dcterms:W3CDTF">2023-02-03T21:41:41.792Z</dcterms:created>
  <dcterms:modified xsi:type="dcterms:W3CDTF">2023-02-03T21:41:41.792Z</dcterms:modified>
</cp:coreProperties>
</file>